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0" r:id="rId4"/>
    <p:sldId id="259" r:id="rId5"/>
    <p:sldId id="275" r:id="rId6"/>
    <p:sldId id="260" r:id="rId7"/>
    <p:sldId id="261" r:id="rId8"/>
    <p:sldId id="278" r:id="rId9"/>
    <p:sldId id="262" r:id="rId10"/>
    <p:sldId id="263" r:id="rId11"/>
    <p:sldId id="264" r:id="rId12"/>
    <p:sldId id="267" r:id="rId13"/>
    <p:sldId id="265" r:id="rId14"/>
    <p:sldId id="277" r:id="rId15"/>
    <p:sldId id="266" r:id="rId16"/>
    <p:sldId id="276" r:id="rId17"/>
    <p:sldId id="268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1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0282932 (1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6248399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детский сад №8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«Профессии детского сада».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(для дошкольного возраста)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Воспитатель: 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Белоусова Т.Н.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г. Острогожск 2022г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638800"/>
            <a:ext cx="6400800" cy="609600"/>
          </a:xfrm>
        </p:spPr>
        <p:txBody>
          <a:bodyPr/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282932 (1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Кто артистов одевает,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им костюмы примеряет,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Шьет халаты, зашивает?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Это наша кастелянша,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Её лучше не найти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Вам спасибо ото всех,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костюмы, за успех.</a:t>
            </a:r>
          </a:p>
          <a:p>
            <a:endParaRPr lang="ru-RU" dirty="0"/>
          </a:p>
        </p:txBody>
      </p:sp>
      <p:pic>
        <p:nvPicPr>
          <p:cNvPr id="4" name="Рисунок 3" descr="кастелянша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514600"/>
            <a:ext cx="51816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282932 (1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Музыкальные занятия любят малыши.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Здесь танцуют, развлекаются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 играют от души.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Композиторов различных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Изучают дети тут.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Вместе с песней, вместе с пляской,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Вместе с музыкой растут.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музрук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895600"/>
            <a:ext cx="46736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0282932 (1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Кто улыбкой нас встречает?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вопросы отвечает,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Учит нас считать, лепить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поделки мастерить?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Наши воспитатели-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Нам друзья-приятели.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восп (2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819400"/>
            <a:ext cx="4733925" cy="3390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0282932 (1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Чистотой сверкает сад.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Наши няни - просто клад!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Тяжела у них работа,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Каждый день нужна забота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Маше, Саше, Тане, Ване.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Ведь они весь день без мамы        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Няню любят, как родную,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 она их поцелует,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Нежно на руки возьмет.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Даже песенку споет.</a:t>
            </a:r>
          </a:p>
          <a:p>
            <a:endParaRPr lang="ru-RU" dirty="0"/>
          </a:p>
        </p:txBody>
      </p:sp>
      <p:pic>
        <p:nvPicPr>
          <p:cNvPr id="5" name="Рисунок 4" descr="няня кормит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819400"/>
            <a:ext cx="4202972" cy="3552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282932 (1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Физкультурой заниматься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Очень любит детвора.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Бегать, прыгать, в мяч играться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устанут никогда.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Проходили чтоб занятия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удовольствием всегда,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Она приложит все усилия,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 всём видна её душа.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0b4d0b5d182d181d0bad0b8d0b9-d181d0b0d0b4-d184d0b8d0b7d0bad183d0bbd18cd182d183d180d0b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667000"/>
            <a:ext cx="4648200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282932 (1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Пыльная у дворника работа – 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Только солнце над землёй взойдёт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Он порою до седьмого пота,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Всё метёт, метёт, метёт, метёт.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Осенью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засыпят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листья дворик,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 зимой – то снег, то гололёд.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 берет метлу, лопату дворник,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Каждый день для нас, из года в год!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236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743200"/>
            <a:ext cx="3657600" cy="3303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282932 (1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Загадки.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Детский сад весёлый, славный!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Ну, а кто здесь самый главный?</a:t>
            </a:r>
          </a:p>
          <a:p>
            <a:endParaRPr lang="ru-RU" sz="2000" b="1" dirty="0"/>
          </a:p>
        </p:txBody>
      </p:sp>
      <p:pic>
        <p:nvPicPr>
          <p:cNvPr id="4" name="Рисунок 3" descr="zave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636002"/>
            <a:ext cx="4267200" cy="3688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0282932 (1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В детском садике обед,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Повар пробу с блюд снимает.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 ведь мамы рядом нет,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Кто ж на стол там накрывает?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няня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394" y="3048000"/>
            <a:ext cx="3963006" cy="3114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0282932 (1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Приготовит она суп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Малышам из разных групп,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Ловко вылепит котлеты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нарежет винегреты.</a:t>
            </a:r>
          </a:p>
          <a:p>
            <a:endParaRPr lang="ru-RU" dirty="0"/>
          </a:p>
        </p:txBody>
      </p:sp>
      <p:pic>
        <p:nvPicPr>
          <p:cNvPr id="5" name="Рисунок 4" descr="повар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667000"/>
            <a:ext cx="4801531" cy="3538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282932 (1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Она может ставить банки,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Мазать ссадины и ранки.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Она лаской, добрым словом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Помогает стать здоровым!</a:t>
            </a:r>
          </a:p>
          <a:p>
            <a:endParaRPr lang="ru-RU" dirty="0"/>
          </a:p>
        </p:txBody>
      </p:sp>
      <p:pic>
        <p:nvPicPr>
          <p:cNvPr id="4" name="Рисунок 3" descr="meds-pic4_zoom-1000x1000-2222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352800"/>
            <a:ext cx="4038600" cy="2746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282932 (1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11762"/>
          </a:xfrm>
        </p:spPr>
        <p:txBody>
          <a:bodyPr>
            <a:normAutofit/>
          </a:bodyPr>
          <a:lstStyle/>
          <a:p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533400"/>
            <a:ext cx="8077200" cy="4724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Учить и обобщать представления детей о профессиях работников детского сада.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514350" indent="-51435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1.Учить детей понимать значимость профессии в жизни людей.</a:t>
            </a:r>
          </a:p>
          <a:p>
            <a:pPr marL="514350" indent="-51435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Закреплять и обобщать знания о людях различных профессий детского сада.</a:t>
            </a:r>
          </a:p>
          <a:p>
            <a:pPr marL="514350" indent="-51435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Воспитывать уважение к людям разных профессий, желание помочь.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282932 (1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Он бревно отешет ловко,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Стены сделает, навес.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 него смолой спецовка,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 сосновый пахнет лес!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8523~1\AppData\Local\Temp\Rar$DIa0.114\плотник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1"/>
          <a:stretch>
            <a:fillRect/>
          </a:stretch>
        </p:blipFill>
        <p:spPr bwMode="auto">
          <a:xfrm>
            <a:off x="5257800" y="1905000"/>
            <a:ext cx="3248811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282932 (1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81200"/>
            <a:ext cx="8686800" cy="513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Землю солнце красит,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а человека – труд.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10_img_201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567918"/>
            <a:ext cx="3383280" cy="3975121"/>
          </a:xfrm>
          <a:prstGeom prst="rect">
            <a:avLst/>
          </a:prstGeom>
        </p:spPr>
      </p:pic>
      <p:pic>
        <p:nvPicPr>
          <p:cNvPr id="6" name="Рисунок 5" descr="13384160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528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0282932 (1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Детский сад весёлый, славный!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Ну, а кто здесь самый главный?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кабинете кто сидит?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Всеми кто руководит?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Ночами не спящая,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бюджетом следящая,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мамами беседующая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Добрая Заведующая!</a:t>
            </a:r>
          </a:p>
          <a:p>
            <a:endParaRPr lang="ru-RU" dirty="0"/>
          </a:p>
        </p:txBody>
      </p:sp>
      <p:pic>
        <p:nvPicPr>
          <p:cNvPr id="5" name="Рисунок 4" descr="zave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438400"/>
            <a:ext cx="44958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282932 (1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Чтоб деток верно воспитать, 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Необходимо много знать. 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Знать нужно психологию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знать физиологию</a:t>
            </a:r>
            <a:r>
              <a:rPr lang="ru-RU" sz="2000" dirty="0" smtClean="0"/>
              <a:t>,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 главное, чтоб методистом быть, 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Детишек надобно любить. 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  </a:t>
            </a:r>
          </a:p>
          <a:p>
            <a:endParaRPr lang="ru-RU" dirty="0"/>
          </a:p>
        </p:txBody>
      </p:sp>
      <p:pic>
        <p:nvPicPr>
          <p:cNvPr id="6" name="Рисунок 5" descr="187549_html_206cff4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667000"/>
            <a:ext cx="3661229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282932 (1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Кто заведует всерьез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Всем хозяйством? Наш завхоз!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чьих руках всегда умело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Спорится любое дело?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 неё всегда в порядке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Краска, веники, тетрадки,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на ёлке в Новый год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нами пляшет и поет!</a:t>
            </a:r>
          </a:p>
          <a:p>
            <a:endParaRPr lang="ru-RU" dirty="0"/>
          </a:p>
        </p:txBody>
      </p:sp>
      <p:pic>
        <p:nvPicPr>
          <p:cNvPr id="6" name="Рисунок 5" descr="p36_p36_dsc0895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819400"/>
            <a:ext cx="4591050" cy="3441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282932 (1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457200"/>
            <a:ext cx="8077200" cy="5668963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Повар наш весь день работал: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Он варил борщи, компоты;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Приготовил нам картошку,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Запекал омлет с горошком,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Жарил, парил и тушил.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Будут сыты малыши!</a:t>
            </a:r>
          </a:p>
          <a:p>
            <a:endParaRPr lang="ru-RU" dirty="0"/>
          </a:p>
        </p:txBody>
      </p:sp>
      <p:pic>
        <p:nvPicPr>
          <p:cNvPr id="4" name="Рисунок 3" descr="повар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2667000"/>
            <a:ext cx="4801531" cy="3538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282932 (1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Ушиб или ранку любую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Сумеет медсестра излечить,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Прививку поставит такую,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Чтоб детям здоровыми быть.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_mes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124200"/>
            <a:ext cx="4267200" cy="3057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282932 (1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Работа прачек всем полезна.</a:t>
            </a:r>
          </a:p>
          <a:p>
            <a:pPr lvl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Избавляет от болезней,</a:t>
            </a:r>
          </a:p>
          <a:p>
            <a:pPr lvl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Соблюдая чистоту,</a:t>
            </a:r>
          </a:p>
          <a:p>
            <a:pPr lvl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Вмиг наводят красоту </a:t>
            </a:r>
          </a:p>
          <a:p>
            <a:endParaRPr lang="ru-RU" dirty="0"/>
          </a:p>
        </p:txBody>
      </p:sp>
      <p:pic>
        <p:nvPicPr>
          <p:cNvPr id="4" name="Рисунок 3" descr="прачка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362200"/>
            <a:ext cx="48006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674</Words>
  <Application>Microsoft Office PowerPoint</Application>
  <PresentationFormat>Экран (4:3)</PresentationFormat>
  <Paragraphs>87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Муниципальное казенное дошкольное образовательное учреждение  детский сад №8         «Профессии детского сада». (для дошкольного возраста)                                                                                                                                                     Воспитатель:                                                                                  Белоусова Т.Н.      г. Острогожск 2022г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Загадки.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образовательное учреждение  детский сад №2         «Профессии детского сада» (для дошкольного возраста)                                                             Воспитатель                                                                                                                         Андрусенко О.Н.         г.Острогожск 2016г</dc:title>
  <dc:creator>user</dc:creator>
  <cp:lastModifiedBy>User</cp:lastModifiedBy>
  <cp:revision>27</cp:revision>
  <dcterms:created xsi:type="dcterms:W3CDTF">2017-04-19T02:52:09Z</dcterms:created>
  <dcterms:modified xsi:type="dcterms:W3CDTF">2023-01-16T16:44:50Z</dcterms:modified>
</cp:coreProperties>
</file>